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751" r:id="rId2"/>
    <p:sldId id="752" r:id="rId3"/>
    <p:sldId id="753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2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8" y="3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22/02/2021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22/02/2021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22/02/2021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22/02/2021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22/02/2021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22/02/2021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22/02/2021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22/02/2021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22/02/2021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22/02/2021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22/02/2021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6DBC2-4B83-4E05-8339-32826F083F81}" type="datetimeFigureOut">
              <a:rPr lang="fr-FR" smtClean="0"/>
              <a:t>22/02/2021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3 - Leçon 2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3-5</a:t>
            </a:r>
            <a:endParaRPr lang="fr-FR" b="1" dirty="0"/>
          </a:p>
          <a:p>
            <a:pPr algn="l"/>
            <a:r>
              <a:rPr lang="fr-FR" dirty="0" smtClean="0"/>
              <a:t>	Votre partenaire a ouvert d’1SA. Quel est le plancher, le plafond et quelle sera votre réponse ?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23" name="Rectangle à coins arrondis 22"/>
          <p:cNvSpPr/>
          <p:nvPr/>
        </p:nvSpPr>
        <p:spPr>
          <a:xfrm>
            <a:off x="2404968" y="4885755"/>
            <a:ext cx="1755355" cy="38000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24 H 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420345" y="4885755"/>
            <a:ext cx="1768788" cy="3800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plancher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420345" y="5316428"/>
            <a:ext cx="1768788" cy="3707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plafond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6" name="Rectangle à coins arrondis 25"/>
          <p:cNvSpPr/>
          <p:nvPr/>
        </p:nvSpPr>
        <p:spPr>
          <a:xfrm>
            <a:off x="2404968" y="5316429"/>
            <a:ext cx="1755355" cy="3707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26 H 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4238556" y="4896244"/>
            <a:ext cx="1741905" cy="38000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26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6" name="Rectangle à coins arrondis 35"/>
          <p:cNvSpPr/>
          <p:nvPr/>
        </p:nvSpPr>
        <p:spPr>
          <a:xfrm>
            <a:off x="4238556" y="5326918"/>
            <a:ext cx="1741905" cy="3707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28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7" name="Rectangle à coins arrondis 36"/>
          <p:cNvSpPr/>
          <p:nvPr/>
        </p:nvSpPr>
        <p:spPr>
          <a:xfrm>
            <a:off x="6045245" y="4897516"/>
            <a:ext cx="1755356" cy="38000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23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8" name="Rectangle à coins arrondis 37"/>
          <p:cNvSpPr/>
          <p:nvPr/>
        </p:nvSpPr>
        <p:spPr>
          <a:xfrm>
            <a:off x="6045245" y="5328190"/>
            <a:ext cx="1755356" cy="3707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25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9" name="Rectangle à coins arrondis 38"/>
          <p:cNvSpPr/>
          <p:nvPr/>
        </p:nvSpPr>
        <p:spPr>
          <a:xfrm>
            <a:off x="7865383" y="2724715"/>
            <a:ext cx="1755356" cy="14368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D V 4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V 5 2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V 6 3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V 9 4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0" name="Rectangle à coins arrondis 39"/>
          <p:cNvSpPr/>
          <p:nvPr/>
        </p:nvSpPr>
        <p:spPr>
          <a:xfrm>
            <a:off x="7865383" y="4907239"/>
            <a:ext cx="1755356" cy="38000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24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7865383" y="5337913"/>
            <a:ext cx="1755356" cy="3707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26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5" name="Rectangle à coins arrondis 44"/>
          <p:cNvSpPr/>
          <p:nvPr/>
        </p:nvSpPr>
        <p:spPr>
          <a:xfrm>
            <a:off x="6045245" y="2724656"/>
            <a:ext cx="1755356" cy="14368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V 5 2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D 6 3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9 6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D 6 5 3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6" name="Rectangle à coins arrondis 45"/>
          <p:cNvSpPr/>
          <p:nvPr/>
        </p:nvSpPr>
        <p:spPr>
          <a:xfrm>
            <a:off x="4225107" y="2724656"/>
            <a:ext cx="1755356" cy="14368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V 6 4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9 6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V 6 2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D V 6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7" name="Rectangle à coins arrondis 46"/>
          <p:cNvSpPr/>
          <p:nvPr/>
        </p:nvSpPr>
        <p:spPr>
          <a:xfrm>
            <a:off x="2404968" y="2724656"/>
            <a:ext cx="1755356" cy="14368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8 6 4 2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D 7 4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D 9 6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V 10 3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4" name="Rectangle à coins arrondis 53"/>
          <p:cNvSpPr/>
          <p:nvPr/>
        </p:nvSpPr>
        <p:spPr>
          <a:xfrm>
            <a:off x="420345" y="6119108"/>
            <a:ext cx="1768788" cy="33097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déclaration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5" name="Rectangle à coins arrondis 54"/>
          <p:cNvSpPr/>
          <p:nvPr/>
        </p:nvSpPr>
        <p:spPr>
          <a:xfrm>
            <a:off x="2404968" y="6119108"/>
            <a:ext cx="1755356" cy="3309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6" name="Rectangle à coins arrondis 55"/>
          <p:cNvSpPr/>
          <p:nvPr/>
        </p:nvSpPr>
        <p:spPr>
          <a:xfrm>
            <a:off x="4238556" y="6129597"/>
            <a:ext cx="1741906" cy="3309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7" name="Rectangle à coins arrondis 56"/>
          <p:cNvSpPr/>
          <p:nvPr/>
        </p:nvSpPr>
        <p:spPr>
          <a:xfrm>
            <a:off x="6045244" y="6130869"/>
            <a:ext cx="1755357" cy="3309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passe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8" name="Rectangle à coins arrondis 57"/>
          <p:cNvSpPr/>
          <p:nvPr/>
        </p:nvSpPr>
        <p:spPr>
          <a:xfrm>
            <a:off x="7865383" y="6140592"/>
            <a:ext cx="1755356" cy="3309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2SA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461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5" grpId="0" animBg="1"/>
      <p:bldP spid="46" grpId="0" animBg="1"/>
      <p:bldP spid="47" grpId="0" animBg="1"/>
      <p:bldP spid="54" grpId="0" animBg="1"/>
      <p:bldP spid="55" grpId="0" animBg="1"/>
      <p:bldP spid="56" grpId="0" animBg="1"/>
      <p:bldP spid="57" grpId="0" animBg="1"/>
      <p:bldP spid="5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3 - Leçon 2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3-6</a:t>
            </a:r>
            <a:endParaRPr lang="fr-FR" b="1" dirty="0"/>
          </a:p>
          <a:p>
            <a:pPr algn="l"/>
            <a:r>
              <a:rPr lang="fr-FR" dirty="0" smtClean="0"/>
              <a:t>	Est-il possible d’affranchir des levées ? Pourquoi ?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27" name="Groupe 26"/>
          <p:cNvGrpSpPr/>
          <p:nvPr/>
        </p:nvGrpSpPr>
        <p:grpSpPr>
          <a:xfrm>
            <a:off x="230659" y="1968647"/>
            <a:ext cx="1387126" cy="1078523"/>
            <a:chOff x="230659" y="4208901"/>
            <a:chExt cx="1387126" cy="1078523"/>
          </a:xfrm>
        </p:grpSpPr>
        <p:sp>
          <p:nvSpPr>
            <p:cNvPr id="28" name="Rectangle à coins arrondis 27"/>
            <p:cNvSpPr/>
            <p:nvPr/>
          </p:nvSpPr>
          <p:spPr>
            <a:xfrm>
              <a:off x="230659" y="4208901"/>
              <a:ext cx="1387126" cy="107852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</a:t>
              </a:r>
            </a:p>
            <a:p>
              <a:pPr algn="ctr"/>
              <a:endParaRPr lang="fr-FR" sz="24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9" name="Rectangle à coins arrondis 28"/>
            <p:cNvSpPr/>
            <p:nvPr/>
          </p:nvSpPr>
          <p:spPr>
            <a:xfrm>
              <a:off x="762259" y="4591279"/>
              <a:ext cx="323926" cy="313766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b="1" dirty="0"/>
            </a:p>
          </p:txBody>
        </p:sp>
      </p:grpSp>
      <p:grpSp>
        <p:nvGrpSpPr>
          <p:cNvPr id="30" name="Groupe 29"/>
          <p:cNvGrpSpPr/>
          <p:nvPr/>
        </p:nvGrpSpPr>
        <p:grpSpPr>
          <a:xfrm>
            <a:off x="230659" y="3177939"/>
            <a:ext cx="1387126" cy="1078523"/>
            <a:chOff x="230659" y="4208901"/>
            <a:chExt cx="1387126" cy="1078523"/>
          </a:xfrm>
        </p:grpSpPr>
        <p:sp>
          <p:nvSpPr>
            <p:cNvPr id="31" name="Rectangle à coins arrondis 30"/>
            <p:cNvSpPr/>
            <p:nvPr/>
          </p:nvSpPr>
          <p:spPr>
            <a:xfrm>
              <a:off x="230659" y="4208901"/>
              <a:ext cx="1387126" cy="107852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2</a:t>
              </a:r>
            </a:p>
            <a:p>
              <a:pPr algn="ctr"/>
              <a:endParaRPr lang="fr-FR" sz="24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V 4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à coins arrondis 31"/>
            <p:cNvSpPr/>
            <p:nvPr/>
          </p:nvSpPr>
          <p:spPr>
            <a:xfrm>
              <a:off x="762259" y="4591279"/>
              <a:ext cx="323926" cy="313766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b="1" dirty="0"/>
            </a:p>
          </p:txBody>
        </p:sp>
      </p:grpSp>
      <p:grpSp>
        <p:nvGrpSpPr>
          <p:cNvPr id="33" name="Groupe 32"/>
          <p:cNvGrpSpPr/>
          <p:nvPr/>
        </p:nvGrpSpPr>
        <p:grpSpPr>
          <a:xfrm>
            <a:off x="230659" y="4387231"/>
            <a:ext cx="1387126" cy="1078523"/>
            <a:chOff x="230659" y="4208901"/>
            <a:chExt cx="1387126" cy="1078523"/>
          </a:xfrm>
        </p:grpSpPr>
        <p:sp>
          <p:nvSpPr>
            <p:cNvPr id="34" name="Rectangle à coins arrondis 33"/>
            <p:cNvSpPr/>
            <p:nvPr/>
          </p:nvSpPr>
          <p:spPr>
            <a:xfrm>
              <a:off x="230659" y="4208901"/>
              <a:ext cx="1387126" cy="107852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V 9 8</a:t>
              </a:r>
            </a:p>
            <a:p>
              <a:pPr algn="ctr"/>
              <a:endParaRPr lang="fr-FR" sz="24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10 5 2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à coins arrondis 41"/>
            <p:cNvSpPr/>
            <p:nvPr/>
          </p:nvSpPr>
          <p:spPr>
            <a:xfrm>
              <a:off x="762259" y="4591279"/>
              <a:ext cx="323926" cy="313766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b="1" dirty="0"/>
            </a:p>
          </p:txBody>
        </p:sp>
      </p:grpSp>
      <p:grpSp>
        <p:nvGrpSpPr>
          <p:cNvPr id="43" name="Groupe 42"/>
          <p:cNvGrpSpPr/>
          <p:nvPr/>
        </p:nvGrpSpPr>
        <p:grpSpPr>
          <a:xfrm>
            <a:off x="230659" y="5596524"/>
            <a:ext cx="1387126" cy="1078523"/>
            <a:chOff x="230659" y="4208901"/>
            <a:chExt cx="1387126" cy="1078523"/>
          </a:xfrm>
        </p:grpSpPr>
        <p:sp>
          <p:nvSpPr>
            <p:cNvPr id="44" name="Rectangle à coins arrondis 43"/>
            <p:cNvSpPr/>
            <p:nvPr/>
          </p:nvSpPr>
          <p:spPr>
            <a:xfrm>
              <a:off x="230659" y="4208901"/>
              <a:ext cx="1387126" cy="107852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V 10 9 8</a:t>
              </a:r>
            </a:p>
            <a:p>
              <a:pPr algn="ctr"/>
              <a:endParaRPr lang="fr-FR" sz="24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7 4 2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48" name="Rectangle à coins arrondis 47"/>
            <p:cNvSpPr/>
            <p:nvPr/>
          </p:nvSpPr>
          <p:spPr>
            <a:xfrm>
              <a:off x="762259" y="4591279"/>
              <a:ext cx="323926" cy="313766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b="1" dirty="0"/>
            </a:p>
          </p:txBody>
        </p:sp>
      </p:grpSp>
      <p:sp>
        <p:nvSpPr>
          <p:cNvPr id="4" name="ZoneTexte 3"/>
          <p:cNvSpPr txBox="1"/>
          <p:nvPr/>
        </p:nvSpPr>
        <p:spPr>
          <a:xfrm>
            <a:off x="1943100" y="2346942"/>
            <a:ext cx="100320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Les deux cartes seront jouées simultanément sur l’As adverse. </a:t>
            </a:r>
            <a:r>
              <a:rPr lang="fr-FR" sz="2400" dirty="0" smtClean="0"/>
              <a:t>Il </a:t>
            </a:r>
            <a:r>
              <a:rPr lang="fr-FR" sz="2400" dirty="0" smtClean="0"/>
              <a:t>manque une petite carte</a:t>
            </a:r>
            <a:endParaRPr lang="fr-FR" sz="2400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1943100" y="1968647"/>
            <a:ext cx="747346" cy="3823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non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1" name="ZoneTexte 50"/>
          <p:cNvSpPr txBox="1"/>
          <p:nvPr/>
        </p:nvSpPr>
        <p:spPr>
          <a:xfrm>
            <a:off x="1943100" y="3755125"/>
            <a:ext cx="10032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L’adversaire possède deux cartes maîtresses supérieures</a:t>
            </a:r>
            <a:endParaRPr lang="fr-FR" sz="2400" dirty="0"/>
          </a:p>
        </p:txBody>
      </p:sp>
      <p:sp>
        <p:nvSpPr>
          <p:cNvPr id="52" name="Rectangle à coins arrondis 51"/>
          <p:cNvSpPr/>
          <p:nvPr/>
        </p:nvSpPr>
        <p:spPr>
          <a:xfrm>
            <a:off x="1943100" y="3376830"/>
            <a:ext cx="747346" cy="3823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non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1943100" y="4964417"/>
            <a:ext cx="10032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Il manque As-Roi-Dame et il n’y a que trois cartes dans chaque main</a:t>
            </a:r>
            <a:endParaRPr lang="fr-FR" sz="2400" dirty="0"/>
          </a:p>
        </p:txBody>
      </p:sp>
      <p:sp>
        <p:nvSpPr>
          <p:cNvPr id="59" name="Rectangle à coins arrondis 58"/>
          <p:cNvSpPr/>
          <p:nvPr/>
        </p:nvSpPr>
        <p:spPr>
          <a:xfrm>
            <a:off x="1943100" y="4586122"/>
            <a:ext cx="747346" cy="3823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non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60" name="ZoneTexte 59"/>
          <p:cNvSpPr txBox="1"/>
          <p:nvPr/>
        </p:nvSpPr>
        <p:spPr>
          <a:xfrm>
            <a:off x="1943100" y="6173709"/>
            <a:ext cx="10032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As-Roi-Dame captureront 8-9-10, le Valet réalisera la levée suivante</a:t>
            </a:r>
            <a:endParaRPr lang="fr-FR" sz="2400" dirty="0"/>
          </a:p>
        </p:txBody>
      </p:sp>
      <p:sp>
        <p:nvSpPr>
          <p:cNvPr id="61" name="Rectangle à coins arrondis 60"/>
          <p:cNvSpPr/>
          <p:nvPr/>
        </p:nvSpPr>
        <p:spPr>
          <a:xfrm>
            <a:off x="1943100" y="5795414"/>
            <a:ext cx="747346" cy="3823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oui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437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51" grpId="0"/>
      <p:bldP spid="52" grpId="0" animBg="1"/>
      <p:bldP spid="53" grpId="0"/>
      <p:bldP spid="59" grpId="0" animBg="1"/>
      <p:bldP spid="60" grpId="0"/>
      <p:bldP spid="6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3 - Leçon 2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3-7</a:t>
            </a:r>
            <a:endParaRPr lang="fr-FR" b="1" dirty="0"/>
          </a:p>
          <a:p>
            <a:pPr algn="l"/>
            <a:r>
              <a:rPr lang="fr-FR" dirty="0" smtClean="0"/>
              <a:t>	Pour chacune des couleurs suivantes, indiquez le nombre de levées que vous pouvez affranchir et le nombre de fois où il faudra rendre la main à l’adversaire.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27" name="Groupe 26"/>
          <p:cNvGrpSpPr/>
          <p:nvPr/>
        </p:nvGrpSpPr>
        <p:grpSpPr>
          <a:xfrm>
            <a:off x="10483598" y="2253838"/>
            <a:ext cx="1387126" cy="1078523"/>
            <a:chOff x="230659" y="4208901"/>
            <a:chExt cx="1387126" cy="1078523"/>
          </a:xfrm>
        </p:grpSpPr>
        <p:sp>
          <p:nvSpPr>
            <p:cNvPr id="28" name="Rectangle à coins arrondis 27"/>
            <p:cNvSpPr/>
            <p:nvPr/>
          </p:nvSpPr>
          <p:spPr>
            <a:xfrm>
              <a:off x="230659" y="4208901"/>
              <a:ext cx="1387126" cy="107852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8</a:t>
              </a:r>
            </a:p>
            <a:p>
              <a:pPr algn="ctr"/>
              <a:endParaRPr lang="fr-FR" sz="24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4 2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9" name="Rectangle à coins arrondis 28"/>
            <p:cNvSpPr/>
            <p:nvPr/>
          </p:nvSpPr>
          <p:spPr>
            <a:xfrm>
              <a:off x="762259" y="4591279"/>
              <a:ext cx="323926" cy="313766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b="1" dirty="0"/>
            </a:p>
          </p:txBody>
        </p:sp>
      </p:grpSp>
      <p:grpSp>
        <p:nvGrpSpPr>
          <p:cNvPr id="7" name="Groupe 6"/>
          <p:cNvGrpSpPr/>
          <p:nvPr/>
        </p:nvGrpSpPr>
        <p:grpSpPr>
          <a:xfrm>
            <a:off x="8614013" y="2253837"/>
            <a:ext cx="1722510" cy="1078523"/>
            <a:chOff x="8830671" y="2253837"/>
            <a:chExt cx="1722510" cy="1078523"/>
          </a:xfrm>
        </p:grpSpPr>
        <p:sp>
          <p:nvSpPr>
            <p:cNvPr id="31" name="Rectangle à coins arrondis 30"/>
            <p:cNvSpPr/>
            <p:nvPr/>
          </p:nvSpPr>
          <p:spPr>
            <a:xfrm>
              <a:off x="8830671" y="2253837"/>
              <a:ext cx="1722510" cy="107852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V 5</a:t>
              </a:r>
            </a:p>
            <a:p>
              <a:pPr algn="ctr"/>
              <a:endParaRPr lang="fr-FR" sz="24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10 9 8 7 6 4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à coins arrondis 31"/>
            <p:cNvSpPr/>
            <p:nvPr/>
          </p:nvSpPr>
          <p:spPr>
            <a:xfrm>
              <a:off x="9524236" y="2636214"/>
              <a:ext cx="323926" cy="313766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b="1" dirty="0"/>
            </a:p>
          </p:txBody>
        </p:sp>
      </p:grpSp>
      <p:grpSp>
        <p:nvGrpSpPr>
          <p:cNvPr id="8" name="Groupe 7"/>
          <p:cNvGrpSpPr/>
          <p:nvPr/>
        </p:nvGrpSpPr>
        <p:grpSpPr>
          <a:xfrm>
            <a:off x="6940298" y="2253837"/>
            <a:ext cx="1526639" cy="1078523"/>
            <a:chOff x="7177745" y="2253837"/>
            <a:chExt cx="1526639" cy="1078523"/>
          </a:xfrm>
        </p:grpSpPr>
        <p:sp>
          <p:nvSpPr>
            <p:cNvPr id="34" name="Rectangle à coins arrondis 33"/>
            <p:cNvSpPr/>
            <p:nvPr/>
          </p:nvSpPr>
          <p:spPr>
            <a:xfrm>
              <a:off x="7177745" y="2253837"/>
              <a:ext cx="1526639" cy="107852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V 6</a:t>
              </a:r>
            </a:p>
            <a:p>
              <a:pPr algn="ctr"/>
              <a:endParaRPr lang="fr-FR" sz="24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10 9 8 7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à coins arrondis 41"/>
            <p:cNvSpPr/>
            <p:nvPr/>
          </p:nvSpPr>
          <p:spPr>
            <a:xfrm>
              <a:off x="7779101" y="2636214"/>
              <a:ext cx="323926" cy="313766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b="1" dirty="0"/>
            </a:p>
          </p:txBody>
        </p:sp>
      </p:grpSp>
      <p:grpSp>
        <p:nvGrpSpPr>
          <p:cNvPr id="43" name="Groupe 42"/>
          <p:cNvGrpSpPr/>
          <p:nvPr/>
        </p:nvGrpSpPr>
        <p:grpSpPr>
          <a:xfrm>
            <a:off x="5406096" y="2253837"/>
            <a:ext cx="1387126" cy="1078523"/>
            <a:chOff x="230659" y="4208901"/>
            <a:chExt cx="1387126" cy="1078523"/>
          </a:xfrm>
        </p:grpSpPr>
        <p:sp>
          <p:nvSpPr>
            <p:cNvPr id="44" name="Rectangle à coins arrondis 43"/>
            <p:cNvSpPr/>
            <p:nvPr/>
          </p:nvSpPr>
          <p:spPr>
            <a:xfrm>
              <a:off x="230659" y="4208901"/>
              <a:ext cx="1387126" cy="107852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9 4</a:t>
              </a:r>
            </a:p>
            <a:p>
              <a:pPr algn="ctr"/>
              <a:endParaRPr lang="fr-FR" sz="24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V 10 8 7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48" name="Rectangle à coins arrondis 47"/>
            <p:cNvSpPr/>
            <p:nvPr/>
          </p:nvSpPr>
          <p:spPr>
            <a:xfrm>
              <a:off x="762259" y="4591279"/>
              <a:ext cx="323926" cy="313766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b="1" dirty="0"/>
            </a:p>
          </p:txBody>
        </p:sp>
      </p:grpSp>
      <p:grpSp>
        <p:nvGrpSpPr>
          <p:cNvPr id="25" name="Groupe 24"/>
          <p:cNvGrpSpPr/>
          <p:nvPr/>
        </p:nvGrpSpPr>
        <p:grpSpPr>
          <a:xfrm>
            <a:off x="3871894" y="2253836"/>
            <a:ext cx="1387126" cy="1078523"/>
            <a:chOff x="230659" y="4208901"/>
            <a:chExt cx="1387126" cy="1078523"/>
          </a:xfrm>
        </p:grpSpPr>
        <p:sp>
          <p:nvSpPr>
            <p:cNvPr id="26" name="Rectangle à coins arrondis 25"/>
            <p:cNvSpPr/>
            <p:nvPr/>
          </p:nvSpPr>
          <p:spPr>
            <a:xfrm>
              <a:off x="230659" y="4208901"/>
              <a:ext cx="1387126" cy="107852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V 9 6 3</a:t>
              </a:r>
            </a:p>
            <a:p>
              <a:pPr algn="ctr"/>
              <a:endParaRPr lang="fr-FR" sz="24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10 8 5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à coins arrondis 34"/>
            <p:cNvSpPr/>
            <p:nvPr/>
          </p:nvSpPr>
          <p:spPr>
            <a:xfrm>
              <a:off x="762259" y="4591279"/>
              <a:ext cx="323926" cy="313766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b="1" dirty="0"/>
            </a:p>
          </p:txBody>
        </p:sp>
      </p:grpSp>
      <p:sp>
        <p:nvSpPr>
          <p:cNvPr id="36" name="Rectangle à coins arrondis 35"/>
          <p:cNvSpPr/>
          <p:nvPr/>
        </p:nvSpPr>
        <p:spPr>
          <a:xfrm>
            <a:off x="334108" y="3549975"/>
            <a:ext cx="3402471" cy="81980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Nb de levées affranchissables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7" name="Rectangle à coins arrondis 36"/>
          <p:cNvSpPr/>
          <p:nvPr/>
        </p:nvSpPr>
        <p:spPr>
          <a:xfrm>
            <a:off x="334108" y="4546436"/>
            <a:ext cx="3402471" cy="81980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Nb de fois où il faudra rendre la main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4169803" y="3587261"/>
            <a:ext cx="791307" cy="78251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8" name="Ellipse 37"/>
          <p:cNvSpPr/>
          <p:nvPr/>
        </p:nvSpPr>
        <p:spPr>
          <a:xfrm>
            <a:off x="4169803" y="4546436"/>
            <a:ext cx="791307" cy="78251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0" name="Ellipse 39"/>
          <p:cNvSpPr/>
          <p:nvPr/>
        </p:nvSpPr>
        <p:spPr>
          <a:xfrm>
            <a:off x="5700346" y="3587261"/>
            <a:ext cx="791307" cy="78251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1" name="Ellipse 40"/>
          <p:cNvSpPr/>
          <p:nvPr/>
        </p:nvSpPr>
        <p:spPr>
          <a:xfrm>
            <a:off x="5700346" y="4546436"/>
            <a:ext cx="791307" cy="78251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5" name="Ellipse 44"/>
          <p:cNvSpPr/>
          <p:nvPr/>
        </p:nvSpPr>
        <p:spPr>
          <a:xfrm>
            <a:off x="7307963" y="3587261"/>
            <a:ext cx="791307" cy="78251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6" name="Ellipse 45"/>
          <p:cNvSpPr/>
          <p:nvPr/>
        </p:nvSpPr>
        <p:spPr>
          <a:xfrm>
            <a:off x="7307963" y="4546435"/>
            <a:ext cx="791307" cy="78251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47" name="Ellipse 46"/>
          <p:cNvSpPr/>
          <p:nvPr/>
        </p:nvSpPr>
        <p:spPr>
          <a:xfrm>
            <a:off x="9078148" y="3587261"/>
            <a:ext cx="791307" cy="78251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9" name="Ellipse 48"/>
          <p:cNvSpPr/>
          <p:nvPr/>
        </p:nvSpPr>
        <p:spPr>
          <a:xfrm>
            <a:off x="9073887" y="4546434"/>
            <a:ext cx="791307" cy="78251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0" name="Ellipse 49"/>
          <p:cNvSpPr/>
          <p:nvPr/>
        </p:nvSpPr>
        <p:spPr>
          <a:xfrm>
            <a:off x="10813093" y="3593122"/>
            <a:ext cx="791307" cy="78251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4" name="Ellipse 53"/>
          <p:cNvSpPr/>
          <p:nvPr/>
        </p:nvSpPr>
        <p:spPr>
          <a:xfrm>
            <a:off x="10813093" y="4546435"/>
            <a:ext cx="791307" cy="78251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1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9" grpId="0" animBg="1"/>
      <p:bldP spid="38" grpId="0" animBg="1"/>
      <p:bldP spid="40" grpId="0" animBg="1"/>
      <p:bldP spid="41" grpId="0" animBg="1"/>
      <p:bldP spid="45" grpId="0" animBg="1"/>
      <p:bldP spid="46" grpId="0" animBg="1"/>
      <p:bldP spid="47" grpId="0" animBg="1"/>
      <p:bldP spid="49" grpId="0" animBg="1"/>
      <p:bldP spid="50" grpId="0" animBg="1"/>
      <p:bldP spid="5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2252</TotalTime>
  <Words>245</Words>
  <Application>Microsoft Office PowerPoint</Application>
  <PresentationFormat>Grand écran</PresentationFormat>
  <Paragraphs>90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Chapitre 3 - Leçon 2</vt:lpstr>
      <vt:lpstr>Chapitre 3 - Leçon 2</vt:lpstr>
      <vt:lpstr>Chapitre 3 - Leçon 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5 (la notion d’atout)</dc:title>
  <dc:creator>Comité</dc:creator>
  <cp:lastModifiedBy>alain raynaud</cp:lastModifiedBy>
  <cp:revision>127</cp:revision>
  <dcterms:created xsi:type="dcterms:W3CDTF">2018-10-04T06:59:00Z</dcterms:created>
  <dcterms:modified xsi:type="dcterms:W3CDTF">2021-02-22T12:25:24Z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1033-10.2.0.6020</vt:lpwstr>
  </property>
</Properties>
</file>